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6"/>
  </p:notes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54"/>
    <p:restoredTop sz="94643"/>
  </p:normalViewPr>
  <p:slideViewPr>
    <p:cSldViewPr snapToGrid="0" snapToObjects="1">
      <p:cViewPr varScale="1">
        <p:scale>
          <a:sx n="87" d="100"/>
          <a:sy n="87" d="100"/>
        </p:scale>
        <p:origin x="216" y="8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C3F9E9-6FAE-8841-9104-8BDA98DD0BD5}" type="datetimeFigureOut">
              <a:rPr lang="en-US" smtClean="0"/>
              <a:t>4/9/20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9E44C8-3AA4-A645-A206-404EE74EF548}" type="slidenum">
              <a:rPr lang="en-US" smtClean="0"/>
              <a:t>‹#›</a:t>
            </a:fld>
            <a:endParaRPr lang="en-US"/>
          </a:p>
        </p:txBody>
      </p:sp>
    </p:spTree>
    <p:extLst>
      <p:ext uri="{BB962C8B-B14F-4D97-AF65-F5344CB8AC3E}">
        <p14:creationId xmlns:p14="http://schemas.microsoft.com/office/powerpoint/2010/main" val="5048380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Focusing on comments related to April vacation.  There were comments about the learning experience and we will discuss that next when we provide an update on our Learning Together at Home program.</a:t>
            </a:r>
          </a:p>
        </p:txBody>
      </p:sp>
      <p:sp>
        <p:nvSpPr>
          <p:cNvPr id="4" name="Slide Number Placeholder 3"/>
          <p:cNvSpPr>
            <a:spLocks noGrp="1"/>
          </p:cNvSpPr>
          <p:nvPr>
            <p:ph type="sldNum" sz="quarter" idx="5"/>
          </p:nvPr>
        </p:nvSpPr>
        <p:spPr/>
        <p:txBody>
          <a:bodyPr/>
          <a:lstStyle/>
          <a:p>
            <a:fld id="{1C9E44C8-3AA4-A645-A206-404EE74EF548}" type="slidenum">
              <a:rPr lang="en-US" smtClean="0"/>
              <a:t>4</a:t>
            </a:fld>
            <a:endParaRPr lang="en-US"/>
          </a:p>
        </p:txBody>
      </p:sp>
    </p:spTree>
    <p:extLst>
      <p:ext uri="{BB962C8B-B14F-4D97-AF65-F5344CB8AC3E}">
        <p14:creationId xmlns:p14="http://schemas.microsoft.com/office/powerpoint/2010/main" val="5246797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BC2EF-D136-FC4A-9985-339114CAC0A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73D310E-060A-9643-9175-F67E464CC5E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6F7F2C1-298A-1B4C-AC9A-FAD36B7CD831}"/>
              </a:ext>
            </a:extLst>
          </p:cNvPr>
          <p:cNvSpPr>
            <a:spLocks noGrp="1"/>
          </p:cNvSpPr>
          <p:nvPr>
            <p:ph type="dt" sz="half" idx="10"/>
          </p:nvPr>
        </p:nvSpPr>
        <p:spPr/>
        <p:txBody>
          <a:bodyPr/>
          <a:lstStyle/>
          <a:p>
            <a:fld id="{82EF4EDD-54D3-D844-B543-A3A6CCBBC8C4}" type="datetimeFigureOut">
              <a:rPr lang="en-US" smtClean="0"/>
              <a:t>4/9/20</a:t>
            </a:fld>
            <a:endParaRPr lang="en-US"/>
          </a:p>
        </p:txBody>
      </p:sp>
      <p:sp>
        <p:nvSpPr>
          <p:cNvPr id="5" name="Footer Placeholder 4">
            <a:extLst>
              <a:ext uri="{FF2B5EF4-FFF2-40B4-BE49-F238E27FC236}">
                <a16:creationId xmlns:a16="http://schemas.microsoft.com/office/drawing/2014/main" id="{779A4D09-A079-DD4A-93CF-B24D887AD4A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CF4DBDE-4DD9-6249-8BDE-1BFC9E21C06B}"/>
              </a:ext>
            </a:extLst>
          </p:cNvPr>
          <p:cNvSpPr>
            <a:spLocks noGrp="1"/>
          </p:cNvSpPr>
          <p:nvPr>
            <p:ph type="sldNum" sz="quarter" idx="12"/>
          </p:nvPr>
        </p:nvSpPr>
        <p:spPr/>
        <p:txBody>
          <a:bodyPr/>
          <a:lstStyle/>
          <a:p>
            <a:fld id="{B6A05213-BE94-064E-963E-DA1246554F8E}" type="slidenum">
              <a:rPr lang="en-US" smtClean="0"/>
              <a:t>‹#›</a:t>
            </a:fld>
            <a:endParaRPr lang="en-US"/>
          </a:p>
        </p:txBody>
      </p:sp>
    </p:spTree>
    <p:extLst>
      <p:ext uri="{BB962C8B-B14F-4D97-AF65-F5344CB8AC3E}">
        <p14:creationId xmlns:p14="http://schemas.microsoft.com/office/powerpoint/2010/main" val="3568223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668F00-ED06-5744-9E33-30390EE119E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581795E-41B1-874D-B34D-CA2649F5A02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26C762F-74ED-7E44-B019-187226AC14C5}"/>
              </a:ext>
            </a:extLst>
          </p:cNvPr>
          <p:cNvSpPr>
            <a:spLocks noGrp="1"/>
          </p:cNvSpPr>
          <p:nvPr>
            <p:ph type="dt" sz="half" idx="10"/>
          </p:nvPr>
        </p:nvSpPr>
        <p:spPr/>
        <p:txBody>
          <a:bodyPr/>
          <a:lstStyle/>
          <a:p>
            <a:fld id="{82EF4EDD-54D3-D844-B543-A3A6CCBBC8C4}" type="datetimeFigureOut">
              <a:rPr lang="en-US" smtClean="0"/>
              <a:t>4/9/20</a:t>
            </a:fld>
            <a:endParaRPr lang="en-US"/>
          </a:p>
        </p:txBody>
      </p:sp>
      <p:sp>
        <p:nvSpPr>
          <p:cNvPr id="5" name="Footer Placeholder 4">
            <a:extLst>
              <a:ext uri="{FF2B5EF4-FFF2-40B4-BE49-F238E27FC236}">
                <a16:creationId xmlns:a16="http://schemas.microsoft.com/office/drawing/2014/main" id="{65998815-21DA-B44A-B292-263D2AC37D1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CCA8A8-CB7F-A94D-AA5A-810023A8150C}"/>
              </a:ext>
            </a:extLst>
          </p:cNvPr>
          <p:cNvSpPr>
            <a:spLocks noGrp="1"/>
          </p:cNvSpPr>
          <p:nvPr>
            <p:ph type="sldNum" sz="quarter" idx="12"/>
          </p:nvPr>
        </p:nvSpPr>
        <p:spPr/>
        <p:txBody>
          <a:bodyPr/>
          <a:lstStyle/>
          <a:p>
            <a:fld id="{B6A05213-BE94-064E-963E-DA1246554F8E}" type="slidenum">
              <a:rPr lang="en-US" smtClean="0"/>
              <a:t>‹#›</a:t>
            </a:fld>
            <a:endParaRPr lang="en-US"/>
          </a:p>
        </p:txBody>
      </p:sp>
    </p:spTree>
    <p:extLst>
      <p:ext uri="{BB962C8B-B14F-4D97-AF65-F5344CB8AC3E}">
        <p14:creationId xmlns:p14="http://schemas.microsoft.com/office/powerpoint/2010/main" val="13186389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EC1A958-5A57-764B-8CE4-3731466ED9F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25F58AA-CFAC-8340-8005-0C59C3DDC14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2FEEDF4-67E0-3742-B6FF-52ADAC4D9C82}"/>
              </a:ext>
            </a:extLst>
          </p:cNvPr>
          <p:cNvSpPr>
            <a:spLocks noGrp="1"/>
          </p:cNvSpPr>
          <p:nvPr>
            <p:ph type="dt" sz="half" idx="10"/>
          </p:nvPr>
        </p:nvSpPr>
        <p:spPr/>
        <p:txBody>
          <a:bodyPr/>
          <a:lstStyle/>
          <a:p>
            <a:fld id="{82EF4EDD-54D3-D844-B543-A3A6CCBBC8C4}" type="datetimeFigureOut">
              <a:rPr lang="en-US" smtClean="0"/>
              <a:t>4/9/20</a:t>
            </a:fld>
            <a:endParaRPr lang="en-US"/>
          </a:p>
        </p:txBody>
      </p:sp>
      <p:sp>
        <p:nvSpPr>
          <p:cNvPr id="5" name="Footer Placeholder 4">
            <a:extLst>
              <a:ext uri="{FF2B5EF4-FFF2-40B4-BE49-F238E27FC236}">
                <a16:creationId xmlns:a16="http://schemas.microsoft.com/office/drawing/2014/main" id="{A92D81FB-5ABB-734A-A2B8-BDB0BB08BEA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F158CD4-6213-5245-AEEA-D9BFB6B7BDCB}"/>
              </a:ext>
            </a:extLst>
          </p:cNvPr>
          <p:cNvSpPr>
            <a:spLocks noGrp="1"/>
          </p:cNvSpPr>
          <p:nvPr>
            <p:ph type="sldNum" sz="quarter" idx="12"/>
          </p:nvPr>
        </p:nvSpPr>
        <p:spPr/>
        <p:txBody>
          <a:bodyPr/>
          <a:lstStyle/>
          <a:p>
            <a:fld id="{B6A05213-BE94-064E-963E-DA1246554F8E}" type="slidenum">
              <a:rPr lang="en-US" smtClean="0"/>
              <a:t>‹#›</a:t>
            </a:fld>
            <a:endParaRPr lang="en-US"/>
          </a:p>
        </p:txBody>
      </p:sp>
    </p:spTree>
    <p:extLst>
      <p:ext uri="{BB962C8B-B14F-4D97-AF65-F5344CB8AC3E}">
        <p14:creationId xmlns:p14="http://schemas.microsoft.com/office/powerpoint/2010/main" val="17022509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09063B-25FC-9047-81A7-D31805C7886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6F5B5A1-5662-C94C-A6DE-E202895BA4F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58BEBAA-6AD9-2D43-A032-966A59ECE60A}"/>
              </a:ext>
            </a:extLst>
          </p:cNvPr>
          <p:cNvSpPr>
            <a:spLocks noGrp="1"/>
          </p:cNvSpPr>
          <p:nvPr>
            <p:ph type="dt" sz="half" idx="10"/>
          </p:nvPr>
        </p:nvSpPr>
        <p:spPr/>
        <p:txBody>
          <a:bodyPr/>
          <a:lstStyle/>
          <a:p>
            <a:fld id="{82EF4EDD-54D3-D844-B543-A3A6CCBBC8C4}" type="datetimeFigureOut">
              <a:rPr lang="en-US" smtClean="0"/>
              <a:t>4/9/20</a:t>
            </a:fld>
            <a:endParaRPr lang="en-US"/>
          </a:p>
        </p:txBody>
      </p:sp>
      <p:sp>
        <p:nvSpPr>
          <p:cNvPr id="5" name="Footer Placeholder 4">
            <a:extLst>
              <a:ext uri="{FF2B5EF4-FFF2-40B4-BE49-F238E27FC236}">
                <a16:creationId xmlns:a16="http://schemas.microsoft.com/office/drawing/2014/main" id="{18302238-192C-F14B-8D02-B1265C7E8A3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73C17F8-1061-7941-B641-881631C549D3}"/>
              </a:ext>
            </a:extLst>
          </p:cNvPr>
          <p:cNvSpPr>
            <a:spLocks noGrp="1"/>
          </p:cNvSpPr>
          <p:nvPr>
            <p:ph type="sldNum" sz="quarter" idx="12"/>
          </p:nvPr>
        </p:nvSpPr>
        <p:spPr/>
        <p:txBody>
          <a:bodyPr/>
          <a:lstStyle/>
          <a:p>
            <a:fld id="{B6A05213-BE94-064E-963E-DA1246554F8E}" type="slidenum">
              <a:rPr lang="en-US" smtClean="0"/>
              <a:t>‹#›</a:t>
            </a:fld>
            <a:endParaRPr lang="en-US"/>
          </a:p>
        </p:txBody>
      </p:sp>
    </p:spTree>
    <p:extLst>
      <p:ext uri="{BB962C8B-B14F-4D97-AF65-F5344CB8AC3E}">
        <p14:creationId xmlns:p14="http://schemas.microsoft.com/office/powerpoint/2010/main" val="12317178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D6F448-E7C3-2740-83A1-16F42E9DC73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9297DFB-BC42-1B4C-ABF6-8A7AC16D731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8E7DAED-BA73-664E-82BF-F933CF94B6D0}"/>
              </a:ext>
            </a:extLst>
          </p:cNvPr>
          <p:cNvSpPr>
            <a:spLocks noGrp="1"/>
          </p:cNvSpPr>
          <p:nvPr>
            <p:ph type="dt" sz="half" idx="10"/>
          </p:nvPr>
        </p:nvSpPr>
        <p:spPr/>
        <p:txBody>
          <a:bodyPr/>
          <a:lstStyle/>
          <a:p>
            <a:fld id="{82EF4EDD-54D3-D844-B543-A3A6CCBBC8C4}" type="datetimeFigureOut">
              <a:rPr lang="en-US" smtClean="0"/>
              <a:t>4/9/20</a:t>
            </a:fld>
            <a:endParaRPr lang="en-US"/>
          </a:p>
        </p:txBody>
      </p:sp>
      <p:sp>
        <p:nvSpPr>
          <p:cNvPr id="5" name="Footer Placeholder 4">
            <a:extLst>
              <a:ext uri="{FF2B5EF4-FFF2-40B4-BE49-F238E27FC236}">
                <a16:creationId xmlns:a16="http://schemas.microsoft.com/office/drawing/2014/main" id="{199F7CAF-1E65-6042-89E2-5C4C6003B6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76977CA-F589-5649-9867-0B48148BB8F1}"/>
              </a:ext>
            </a:extLst>
          </p:cNvPr>
          <p:cNvSpPr>
            <a:spLocks noGrp="1"/>
          </p:cNvSpPr>
          <p:nvPr>
            <p:ph type="sldNum" sz="quarter" idx="12"/>
          </p:nvPr>
        </p:nvSpPr>
        <p:spPr/>
        <p:txBody>
          <a:bodyPr/>
          <a:lstStyle/>
          <a:p>
            <a:fld id="{B6A05213-BE94-064E-963E-DA1246554F8E}" type="slidenum">
              <a:rPr lang="en-US" smtClean="0"/>
              <a:t>‹#›</a:t>
            </a:fld>
            <a:endParaRPr lang="en-US"/>
          </a:p>
        </p:txBody>
      </p:sp>
    </p:spTree>
    <p:extLst>
      <p:ext uri="{BB962C8B-B14F-4D97-AF65-F5344CB8AC3E}">
        <p14:creationId xmlns:p14="http://schemas.microsoft.com/office/powerpoint/2010/main" val="12635486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F81621-B6D2-8047-96EA-0DD521B4ADE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C446BB9-3BC0-6C4C-9225-18B0A0AD1FB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0B7F42B-9E30-BF45-BBA9-51350367789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9C427CF-5E11-854D-804D-DD24B5F3AA1A}"/>
              </a:ext>
            </a:extLst>
          </p:cNvPr>
          <p:cNvSpPr>
            <a:spLocks noGrp="1"/>
          </p:cNvSpPr>
          <p:nvPr>
            <p:ph type="dt" sz="half" idx="10"/>
          </p:nvPr>
        </p:nvSpPr>
        <p:spPr/>
        <p:txBody>
          <a:bodyPr/>
          <a:lstStyle/>
          <a:p>
            <a:fld id="{82EF4EDD-54D3-D844-B543-A3A6CCBBC8C4}" type="datetimeFigureOut">
              <a:rPr lang="en-US" smtClean="0"/>
              <a:t>4/9/20</a:t>
            </a:fld>
            <a:endParaRPr lang="en-US"/>
          </a:p>
        </p:txBody>
      </p:sp>
      <p:sp>
        <p:nvSpPr>
          <p:cNvPr id="6" name="Footer Placeholder 5">
            <a:extLst>
              <a:ext uri="{FF2B5EF4-FFF2-40B4-BE49-F238E27FC236}">
                <a16:creationId xmlns:a16="http://schemas.microsoft.com/office/drawing/2014/main" id="{90E29754-154F-434C-B497-C6E0EA927C0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D39BB4E-01B6-CB4C-AADC-87BA1BF08EC4}"/>
              </a:ext>
            </a:extLst>
          </p:cNvPr>
          <p:cNvSpPr>
            <a:spLocks noGrp="1"/>
          </p:cNvSpPr>
          <p:nvPr>
            <p:ph type="sldNum" sz="quarter" idx="12"/>
          </p:nvPr>
        </p:nvSpPr>
        <p:spPr/>
        <p:txBody>
          <a:bodyPr/>
          <a:lstStyle/>
          <a:p>
            <a:fld id="{B6A05213-BE94-064E-963E-DA1246554F8E}" type="slidenum">
              <a:rPr lang="en-US" smtClean="0"/>
              <a:t>‹#›</a:t>
            </a:fld>
            <a:endParaRPr lang="en-US"/>
          </a:p>
        </p:txBody>
      </p:sp>
    </p:spTree>
    <p:extLst>
      <p:ext uri="{BB962C8B-B14F-4D97-AF65-F5344CB8AC3E}">
        <p14:creationId xmlns:p14="http://schemas.microsoft.com/office/powerpoint/2010/main" val="40887643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FB5A88-627C-AA4B-8744-6FB1E71D621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4C15F31-F24D-8248-8437-92D718805E6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2CFEBDD-DDD3-F245-AD25-94156AE68CD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1D44985-4044-6145-A1C5-E057FC2CF6E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89CF438-C1C4-5D4D-BC7A-5F85B17FF95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611BDCB-B12E-5F43-B909-06C5F8FEAA6F}"/>
              </a:ext>
            </a:extLst>
          </p:cNvPr>
          <p:cNvSpPr>
            <a:spLocks noGrp="1"/>
          </p:cNvSpPr>
          <p:nvPr>
            <p:ph type="dt" sz="half" idx="10"/>
          </p:nvPr>
        </p:nvSpPr>
        <p:spPr/>
        <p:txBody>
          <a:bodyPr/>
          <a:lstStyle/>
          <a:p>
            <a:fld id="{82EF4EDD-54D3-D844-B543-A3A6CCBBC8C4}" type="datetimeFigureOut">
              <a:rPr lang="en-US" smtClean="0"/>
              <a:t>4/9/20</a:t>
            </a:fld>
            <a:endParaRPr lang="en-US"/>
          </a:p>
        </p:txBody>
      </p:sp>
      <p:sp>
        <p:nvSpPr>
          <p:cNvPr id="8" name="Footer Placeholder 7">
            <a:extLst>
              <a:ext uri="{FF2B5EF4-FFF2-40B4-BE49-F238E27FC236}">
                <a16:creationId xmlns:a16="http://schemas.microsoft.com/office/drawing/2014/main" id="{EFC65509-897A-E24F-A52D-BABD34B4FCC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F5E92E7-9FEE-964C-BF7E-19D2880AA7D8}"/>
              </a:ext>
            </a:extLst>
          </p:cNvPr>
          <p:cNvSpPr>
            <a:spLocks noGrp="1"/>
          </p:cNvSpPr>
          <p:nvPr>
            <p:ph type="sldNum" sz="quarter" idx="12"/>
          </p:nvPr>
        </p:nvSpPr>
        <p:spPr/>
        <p:txBody>
          <a:bodyPr/>
          <a:lstStyle/>
          <a:p>
            <a:fld id="{B6A05213-BE94-064E-963E-DA1246554F8E}" type="slidenum">
              <a:rPr lang="en-US" smtClean="0"/>
              <a:t>‹#›</a:t>
            </a:fld>
            <a:endParaRPr lang="en-US"/>
          </a:p>
        </p:txBody>
      </p:sp>
    </p:spTree>
    <p:extLst>
      <p:ext uri="{BB962C8B-B14F-4D97-AF65-F5344CB8AC3E}">
        <p14:creationId xmlns:p14="http://schemas.microsoft.com/office/powerpoint/2010/main" val="11043472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CB97E7-D44A-164F-944D-BAEFBDFFC37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668CC16-0C1F-6D44-B74C-1C583DF37557}"/>
              </a:ext>
            </a:extLst>
          </p:cNvPr>
          <p:cNvSpPr>
            <a:spLocks noGrp="1"/>
          </p:cNvSpPr>
          <p:nvPr>
            <p:ph type="dt" sz="half" idx="10"/>
          </p:nvPr>
        </p:nvSpPr>
        <p:spPr/>
        <p:txBody>
          <a:bodyPr/>
          <a:lstStyle/>
          <a:p>
            <a:fld id="{82EF4EDD-54D3-D844-B543-A3A6CCBBC8C4}" type="datetimeFigureOut">
              <a:rPr lang="en-US" smtClean="0"/>
              <a:t>4/9/20</a:t>
            </a:fld>
            <a:endParaRPr lang="en-US"/>
          </a:p>
        </p:txBody>
      </p:sp>
      <p:sp>
        <p:nvSpPr>
          <p:cNvPr id="4" name="Footer Placeholder 3">
            <a:extLst>
              <a:ext uri="{FF2B5EF4-FFF2-40B4-BE49-F238E27FC236}">
                <a16:creationId xmlns:a16="http://schemas.microsoft.com/office/drawing/2014/main" id="{64FAD629-3CD0-B847-B740-E1030CEE927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0FA280D-25B5-4D42-858D-2AAF9FB26DA2}"/>
              </a:ext>
            </a:extLst>
          </p:cNvPr>
          <p:cNvSpPr>
            <a:spLocks noGrp="1"/>
          </p:cNvSpPr>
          <p:nvPr>
            <p:ph type="sldNum" sz="quarter" idx="12"/>
          </p:nvPr>
        </p:nvSpPr>
        <p:spPr/>
        <p:txBody>
          <a:bodyPr/>
          <a:lstStyle/>
          <a:p>
            <a:fld id="{B6A05213-BE94-064E-963E-DA1246554F8E}" type="slidenum">
              <a:rPr lang="en-US" smtClean="0"/>
              <a:t>‹#›</a:t>
            </a:fld>
            <a:endParaRPr lang="en-US"/>
          </a:p>
        </p:txBody>
      </p:sp>
    </p:spTree>
    <p:extLst>
      <p:ext uri="{BB962C8B-B14F-4D97-AF65-F5344CB8AC3E}">
        <p14:creationId xmlns:p14="http://schemas.microsoft.com/office/powerpoint/2010/main" val="5649432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FED780C-E1D4-1F46-B155-306714A37C5C}"/>
              </a:ext>
            </a:extLst>
          </p:cNvPr>
          <p:cNvSpPr>
            <a:spLocks noGrp="1"/>
          </p:cNvSpPr>
          <p:nvPr>
            <p:ph type="dt" sz="half" idx="10"/>
          </p:nvPr>
        </p:nvSpPr>
        <p:spPr/>
        <p:txBody>
          <a:bodyPr/>
          <a:lstStyle/>
          <a:p>
            <a:fld id="{82EF4EDD-54D3-D844-B543-A3A6CCBBC8C4}" type="datetimeFigureOut">
              <a:rPr lang="en-US" smtClean="0"/>
              <a:t>4/9/20</a:t>
            </a:fld>
            <a:endParaRPr lang="en-US"/>
          </a:p>
        </p:txBody>
      </p:sp>
      <p:sp>
        <p:nvSpPr>
          <p:cNvPr id="3" name="Footer Placeholder 2">
            <a:extLst>
              <a:ext uri="{FF2B5EF4-FFF2-40B4-BE49-F238E27FC236}">
                <a16:creationId xmlns:a16="http://schemas.microsoft.com/office/drawing/2014/main" id="{BABDF25F-0D5B-3840-9D9E-354960B4BE6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46D657E-0C1A-5B44-A7A6-458DF0CDC144}"/>
              </a:ext>
            </a:extLst>
          </p:cNvPr>
          <p:cNvSpPr>
            <a:spLocks noGrp="1"/>
          </p:cNvSpPr>
          <p:nvPr>
            <p:ph type="sldNum" sz="quarter" idx="12"/>
          </p:nvPr>
        </p:nvSpPr>
        <p:spPr/>
        <p:txBody>
          <a:bodyPr/>
          <a:lstStyle/>
          <a:p>
            <a:fld id="{B6A05213-BE94-064E-963E-DA1246554F8E}" type="slidenum">
              <a:rPr lang="en-US" smtClean="0"/>
              <a:t>‹#›</a:t>
            </a:fld>
            <a:endParaRPr lang="en-US"/>
          </a:p>
        </p:txBody>
      </p:sp>
    </p:spTree>
    <p:extLst>
      <p:ext uri="{BB962C8B-B14F-4D97-AF65-F5344CB8AC3E}">
        <p14:creationId xmlns:p14="http://schemas.microsoft.com/office/powerpoint/2010/main" val="25424062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DF1511-1B7A-F14A-82E0-A11558CDB82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054D697-9274-6F4B-87C0-6B216084C85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D269DFE-ACBB-EC40-B21A-963ADA6BA3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FC93FC0-580B-C74C-8F20-A8BFDFAF42C2}"/>
              </a:ext>
            </a:extLst>
          </p:cNvPr>
          <p:cNvSpPr>
            <a:spLocks noGrp="1"/>
          </p:cNvSpPr>
          <p:nvPr>
            <p:ph type="dt" sz="half" idx="10"/>
          </p:nvPr>
        </p:nvSpPr>
        <p:spPr/>
        <p:txBody>
          <a:bodyPr/>
          <a:lstStyle/>
          <a:p>
            <a:fld id="{82EF4EDD-54D3-D844-B543-A3A6CCBBC8C4}" type="datetimeFigureOut">
              <a:rPr lang="en-US" smtClean="0"/>
              <a:t>4/9/20</a:t>
            </a:fld>
            <a:endParaRPr lang="en-US"/>
          </a:p>
        </p:txBody>
      </p:sp>
      <p:sp>
        <p:nvSpPr>
          <p:cNvPr id="6" name="Footer Placeholder 5">
            <a:extLst>
              <a:ext uri="{FF2B5EF4-FFF2-40B4-BE49-F238E27FC236}">
                <a16:creationId xmlns:a16="http://schemas.microsoft.com/office/drawing/2014/main" id="{AD4A184D-9DA5-D649-9CC7-2E0DC9EFEC4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1FD2E2A-9AD6-AC46-89FE-CE165A5F68E6}"/>
              </a:ext>
            </a:extLst>
          </p:cNvPr>
          <p:cNvSpPr>
            <a:spLocks noGrp="1"/>
          </p:cNvSpPr>
          <p:nvPr>
            <p:ph type="sldNum" sz="quarter" idx="12"/>
          </p:nvPr>
        </p:nvSpPr>
        <p:spPr/>
        <p:txBody>
          <a:bodyPr/>
          <a:lstStyle/>
          <a:p>
            <a:fld id="{B6A05213-BE94-064E-963E-DA1246554F8E}" type="slidenum">
              <a:rPr lang="en-US" smtClean="0"/>
              <a:t>‹#›</a:t>
            </a:fld>
            <a:endParaRPr lang="en-US"/>
          </a:p>
        </p:txBody>
      </p:sp>
    </p:spTree>
    <p:extLst>
      <p:ext uri="{BB962C8B-B14F-4D97-AF65-F5344CB8AC3E}">
        <p14:creationId xmlns:p14="http://schemas.microsoft.com/office/powerpoint/2010/main" val="21969688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A9076B-94F6-A744-9A53-F2C95B69354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A21543D-D1D1-624B-808A-D2EFE4103EF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A54CCD1-F106-AD4E-BD31-42671A02472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FE7340C-8B28-7C44-B37B-B13D0579ACF6}"/>
              </a:ext>
            </a:extLst>
          </p:cNvPr>
          <p:cNvSpPr>
            <a:spLocks noGrp="1"/>
          </p:cNvSpPr>
          <p:nvPr>
            <p:ph type="dt" sz="half" idx="10"/>
          </p:nvPr>
        </p:nvSpPr>
        <p:spPr/>
        <p:txBody>
          <a:bodyPr/>
          <a:lstStyle/>
          <a:p>
            <a:fld id="{82EF4EDD-54D3-D844-B543-A3A6CCBBC8C4}" type="datetimeFigureOut">
              <a:rPr lang="en-US" smtClean="0"/>
              <a:t>4/9/20</a:t>
            </a:fld>
            <a:endParaRPr lang="en-US"/>
          </a:p>
        </p:txBody>
      </p:sp>
      <p:sp>
        <p:nvSpPr>
          <p:cNvPr id="6" name="Footer Placeholder 5">
            <a:extLst>
              <a:ext uri="{FF2B5EF4-FFF2-40B4-BE49-F238E27FC236}">
                <a16:creationId xmlns:a16="http://schemas.microsoft.com/office/drawing/2014/main" id="{3C4ADA1D-4C10-9C47-A0E1-1BECEB3D151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418F1AE-5A40-0945-970C-92000F1332D8}"/>
              </a:ext>
            </a:extLst>
          </p:cNvPr>
          <p:cNvSpPr>
            <a:spLocks noGrp="1"/>
          </p:cNvSpPr>
          <p:nvPr>
            <p:ph type="sldNum" sz="quarter" idx="12"/>
          </p:nvPr>
        </p:nvSpPr>
        <p:spPr/>
        <p:txBody>
          <a:bodyPr/>
          <a:lstStyle/>
          <a:p>
            <a:fld id="{B6A05213-BE94-064E-963E-DA1246554F8E}" type="slidenum">
              <a:rPr lang="en-US" smtClean="0"/>
              <a:t>‹#›</a:t>
            </a:fld>
            <a:endParaRPr lang="en-US"/>
          </a:p>
        </p:txBody>
      </p:sp>
    </p:spTree>
    <p:extLst>
      <p:ext uri="{BB962C8B-B14F-4D97-AF65-F5344CB8AC3E}">
        <p14:creationId xmlns:p14="http://schemas.microsoft.com/office/powerpoint/2010/main" val="22777592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10D65CF-78FC-DB4B-8818-F41BB85568E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395F419-141F-E64D-ADE7-0D6BDE8ABFE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931442D-64AB-A34C-AECC-177679BA634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EF4EDD-54D3-D844-B543-A3A6CCBBC8C4}" type="datetimeFigureOut">
              <a:rPr lang="en-US" smtClean="0"/>
              <a:t>4/9/20</a:t>
            </a:fld>
            <a:endParaRPr lang="en-US"/>
          </a:p>
        </p:txBody>
      </p:sp>
      <p:sp>
        <p:nvSpPr>
          <p:cNvPr id="5" name="Footer Placeholder 4">
            <a:extLst>
              <a:ext uri="{FF2B5EF4-FFF2-40B4-BE49-F238E27FC236}">
                <a16:creationId xmlns:a16="http://schemas.microsoft.com/office/drawing/2014/main" id="{85B1E3F4-DB3F-C14F-96EE-DEC30E129C2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053CACA-C1C9-2142-AC5A-656D4AB344E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A05213-BE94-064E-963E-DA1246554F8E}" type="slidenum">
              <a:rPr lang="en-US" smtClean="0"/>
              <a:t>‹#›</a:t>
            </a:fld>
            <a:endParaRPr lang="en-US"/>
          </a:p>
        </p:txBody>
      </p:sp>
    </p:spTree>
    <p:extLst>
      <p:ext uri="{BB962C8B-B14F-4D97-AF65-F5344CB8AC3E}">
        <p14:creationId xmlns:p14="http://schemas.microsoft.com/office/powerpoint/2010/main" val="36370623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20FA8E-0F58-2848-B67A-F621BDDC05DC}"/>
              </a:ext>
            </a:extLst>
          </p:cNvPr>
          <p:cNvSpPr>
            <a:spLocks noGrp="1"/>
          </p:cNvSpPr>
          <p:nvPr>
            <p:ph type="ctrTitle"/>
          </p:nvPr>
        </p:nvSpPr>
        <p:spPr/>
        <p:txBody>
          <a:bodyPr/>
          <a:lstStyle/>
          <a:p>
            <a:r>
              <a:rPr lang="en-US" dirty="0"/>
              <a:t>April Vacation Survey Results</a:t>
            </a:r>
          </a:p>
        </p:txBody>
      </p:sp>
      <p:sp>
        <p:nvSpPr>
          <p:cNvPr id="3" name="Subtitle 2">
            <a:extLst>
              <a:ext uri="{FF2B5EF4-FFF2-40B4-BE49-F238E27FC236}">
                <a16:creationId xmlns:a16="http://schemas.microsoft.com/office/drawing/2014/main" id="{C0A380A1-30CA-864D-950C-8C235A429445}"/>
              </a:ext>
            </a:extLst>
          </p:cNvPr>
          <p:cNvSpPr>
            <a:spLocks noGrp="1"/>
          </p:cNvSpPr>
          <p:nvPr>
            <p:ph type="subTitle" idx="1"/>
          </p:nvPr>
        </p:nvSpPr>
        <p:spPr/>
        <p:txBody>
          <a:bodyPr/>
          <a:lstStyle/>
          <a:p>
            <a:r>
              <a:rPr lang="en-US" dirty="0"/>
              <a:t>School Committee</a:t>
            </a:r>
          </a:p>
          <a:p>
            <a:r>
              <a:rPr lang="en-US" dirty="0"/>
              <a:t>April 9, 2020</a:t>
            </a:r>
          </a:p>
        </p:txBody>
      </p:sp>
    </p:spTree>
    <p:extLst>
      <p:ext uri="{BB962C8B-B14F-4D97-AF65-F5344CB8AC3E}">
        <p14:creationId xmlns:p14="http://schemas.microsoft.com/office/powerpoint/2010/main" val="10558335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a:extLst>
              <a:ext uri="{FF2B5EF4-FFF2-40B4-BE49-F238E27FC236}">
                <a16:creationId xmlns:a16="http://schemas.microsoft.com/office/drawing/2014/main" id="{CC720B8B-8489-6A43-977E-2BC38ADBF2A5}"/>
              </a:ext>
            </a:extLst>
          </p:cNvPr>
          <p:cNvPicPr>
            <a:picLocks noGrp="1" noChangeAspect="1"/>
          </p:cNvPicPr>
          <p:nvPr>
            <p:ph sz="half" idx="1"/>
          </p:nvPr>
        </p:nvPicPr>
        <p:blipFill>
          <a:blip r:embed="rId2"/>
          <a:stretch>
            <a:fillRect/>
          </a:stretch>
        </p:blipFill>
        <p:spPr>
          <a:xfrm>
            <a:off x="838200" y="1002890"/>
            <a:ext cx="5181600" cy="4940211"/>
          </a:xfrm>
        </p:spPr>
      </p:pic>
      <p:pic>
        <p:nvPicPr>
          <p:cNvPr id="8" name="Content Placeholder 7">
            <a:extLst>
              <a:ext uri="{FF2B5EF4-FFF2-40B4-BE49-F238E27FC236}">
                <a16:creationId xmlns:a16="http://schemas.microsoft.com/office/drawing/2014/main" id="{4D374808-2CDB-CA4E-80B2-80A003F98927}"/>
              </a:ext>
            </a:extLst>
          </p:cNvPr>
          <p:cNvPicPr>
            <a:picLocks noGrp="1" noChangeAspect="1"/>
          </p:cNvPicPr>
          <p:nvPr>
            <p:ph sz="half" idx="2"/>
          </p:nvPr>
        </p:nvPicPr>
        <p:blipFill>
          <a:blip r:embed="rId3"/>
          <a:stretch>
            <a:fillRect/>
          </a:stretch>
        </p:blipFill>
        <p:spPr>
          <a:xfrm>
            <a:off x="6096000" y="965330"/>
            <a:ext cx="5181600" cy="4927339"/>
          </a:xfrm>
        </p:spPr>
      </p:pic>
    </p:spTree>
    <p:extLst>
      <p:ext uri="{BB962C8B-B14F-4D97-AF65-F5344CB8AC3E}">
        <p14:creationId xmlns:p14="http://schemas.microsoft.com/office/powerpoint/2010/main" val="3429434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a:extLst>
              <a:ext uri="{FF2B5EF4-FFF2-40B4-BE49-F238E27FC236}">
                <a16:creationId xmlns:a16="http://schemas.microsoft.com/office/drawing/2014/main" id="{9B059C35-DC6E-EB43-8D4E-7DF59EF5D568}"/>
              </a:ext>
            </a:extLst>
          </p:cNvPr>
          <p:cNvPicPr>
            <a:picLocks noGrp="1" noChangeAspect="1"/>
          </p:cNvPicPr>
          <p:nvPr>
            <p:ph sz="half" idx="1"/>
          </p:nvPr>
        </p:nvPicPr>
        <p:blipFill>
          <a:blip r:embed="rId2"/>
          <a:stretch>
            <a:fillRect/>
          </a:stretch>
        </p:blipFill>
        <p:spPr>
          <a:xfrm>
            <a:off x="153617" y="1032387"/>
            <a:ext cx="5866183" cy="4958867"/>
          </a:xfrm>
        </p:spPr>
      </p:pic>
      <p:pic>
        <p:nvPicPr>
          <p:cNvPr id="6" name="Content Placeholder 5">
            <a:extLst>
              <a:ext uri="{FF2B5EF4-FFF2-40B4-BE49-F238E27FC236}">
                <a16:creationId xmlns:a16="http://schemas.microsoft.com/office/drawing/2014/main" id="{E9377F93-9D76-F84F-B016-06A6161A67E6}"/>
              </a:ext>
            </a:extLst>
          </p:cNvPr>
          <p:cNvPicPr>
            <a:picLocks noGrp="1" noChangeAspect="1"/>
          </p:cNvPicPr>
          <p:nvPr>
            <p:ph sz="half" idx="2"/>
          </p:nvPr>
        </p:nvPicPr>
        <p:blipFill>
          <a:blip r:embed="rId3"/>
          <a:stretch>
            <a:fillRect/>
          </a:stretch>
        </p:blipFill>
        <p:spPr>
          <a:xfrm>
            <a:off x="5994415" y="1032387"/>
            <a:ext cx="5303102" cy="4903203"/>
          </a:xfrm>
        </p:spPr>
      </p:pic>
    </p:spTree>
    <p:extLst>
      <p:ext uri="{BB962C8B-B14F-4D97-AF65-F5344CB8AC3E}">
        <p14:creationId xmlns:p14="http://schemas.microsoft.com/office/powerpoint/2010/main" val="39341647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83FAD6-7830-9745-8200-206F633B4474}"/>
              </a:ext>
            </a:extLst>
          </p:cNvPr>
          <p:cNvSpPr>
            <a:spLocks noGrp="1"/>
          </p:cNvSpPr>
          <p:nvPr>
            <p:ph type="title"/>
          </p:nvPr>
        </p:nvSpPr>
        <p:spPr/>
        <p:txBody>
          <a:bodyPr/>
          <a:lstStyle/>
          <a:p>
            <a:r>
              <a:rPr lang="en-US" dirty="0"/>
              <a:t>Q3 What else would you like us to consider? </a:t>
            </a:r>
          </a:p>
        </p:txBody>
      </p:sp>
      <p:sp>
        <p:nvSpPr>
          <p:cNvPr id="3" name="Content Placeholder 2">
            <a:extLst>
              <a:ext uri="{FF2B5EF4-FFF2-40B4-BE49-F238E27FC236}">
                <a16:creationId xmlns:a16="http://schemas.microsoft.com/office/drawing/2014/main" id="{0AF0CDE0-F26D-4C4F-817E-EAFFD507B005}"/>
              </a:ext>
            </a:extLst>
          </p:cNvPr>
          <p:cNvSpPr>
            <a:spLocks noGrp="1"/>
          </p:cNvSpPr>
          <p:nvPr>
            <p:ph sz="half" idx="1"/>
          </p:nvPr>
        </p:nvSpPr>
        <p:spPr/>
        <p:txBody>
          <a:bodyPr>
            <a:normAutofit fontScale="70000" lnSpcReduction="20000"/>
          </a:bodyPr>
          <a:lstStyle/>
          <a:p>
            <a:pPr marL="0" indent="0">
              <a:buNone/>
            </a:pPr>
            <a:r>
              <a:rPr lang="en-US" dirty="0"/>
              <a:t>Families</a:t>
            </a:r>
          </a:p>
          <a:p>
            <a:r>
              <a:rPr lang="en-US" dirty="0"/>
              <a:t>Keep vacation if we will return to school, in-school days are more valuable</a:t>
            </a:r>
          </a:p>
          <a:p>
            <a:r>
              <a:rPr lang="en-US" dirty="0"/>
              <a:t>Cancel vacation </a:t>
            </a:r>
            <a:r>
              <a:rPr lang="en-US" u="sng" dirty="0"/>
              <a:t>and</a:t>
            </a:r>
            <a:r>
              <a:rPr lang="en-US" dirty="0"/>
              <a:t> extend the school year</a:t>
            </a:r>
          </a:p>
          <a:p>
            <a:r>
              <a:rPr lang="en-US" dirty="0"/>
              <a:t>Ending earlier is a benefit to Hanscom families who will be </a:t>
            </a:r>
            <a:r>
              <a:rPr lang="en-US" dirty="0" err="1"/>
              <a:t>PCSing</a:t>
            </a:r>
            <a:r>
              <a:rPr lang="en-US" dirty="0"/>
              <a:t>, moving to a new assignment, in June.</a:t>
            </a:r>
          </a:p>
          <a:p>
            <a:r>
              <a:rPr lang="en-US" dirty="0"/>
              <a:t>Ending early creates an additional burden on families for childcare in June, prior to camps starting.</a:t>
            </a:r>
          </a:p>
          <a:p>
            <a:r>
              <a:rPr lang="en-US" dirty="0"/>
              <a:t>Follow other states and close for the rest of the year, continuing remote learning.</a:t>
            </a:r>
          </a:p>
          <a:p>
            <a:endParaRPr lang="en-US" dirty="0"/>
          </a:p>
          <a:p>
            <a:endParaRPr lang="en-US" dirty="0"/>
          </a:p>
        </p:txBody>
      </p:sp>
      <p:sp>
        <p:nvSpPr>
          <p:cNvPr id="4" name="Content Placeholder 3">
            <a:extLst>
              <a:ext uri="{FF2B5EF4-FFF2-40B4-BE49-F238E27FC236}">
                <a16:creationId xmlns:a16="http://schemas.microsoft.com/office/drawing/2014/main" id="{8826C77C-BB2C-274F-83CE-9E9F95E483E5}"/>
              </a:ext>
            </a:extLst>
          </p:cNvPr>
          <p:cNvSpPr>
            <a:spLocks noGrp="1"/>
          </p:cNvSpPr>
          <p:nvPr>
            <p:ph sz="half" idx="2"/>
          </p:nvPr>
        </p:nvSpPr>
        <p:spPr/>
        <p:txBody>
          <a:bodyPr>
            <a:normAutofit fontScale="70000" lnSpcReduction="20000"/>
          </a:bodyPr>
          <a:lstStyle/>
          <a:p>
            <a:pPr marL="0" indent="0">
              <a:buNone/>
            </a:pPr>
            <a:r>
              <a:rPr lang="en-US" dirty="0"/>
              <a:t>Faculty</a:t>
            </a:r>
          </a:p>
          <a:p>
            <a:r>
              <a:rPr lang="en-US" dirty="0"/>
              <a:t>Observing the vacation and having a longer school year increases the chances of returning to school and being able to close the school year with our students.</a:t>
            </a:r>
          </a:p>
          <a:p>
            <a:r>
              <a:rPr lang="en-US" dirty="0"/>
              <a:t>Even if we take a break, teachers will be working anyway.</a:t>
            </a:r>
          </a:p>
          <a:p>
            <a:r>
              <a:rPr lang="en-US" dirty="0"/>
              <a:t>Everyone is exhausted and have been working nights and weekends for weeks – we need the break.</a:t>
            </a:r>
          </a:p>
          <a:p>
            <a:r>
              <a:rPr lang="en-US" dirty="0"/>
              <a:t>Please be consistent with other districts where our children attend school.</a:t>
            </a:r>
          </a:p>
          <a:p>
            <a:r>
              <a:rPr lang="en-US" dirty="0"/>
              <a:t>It has been stressful and emotional juggling work with young children at home. We need time to focus on our families for a week.</a:t>
            </a:r>
          </a:p>
          <a:p>
            <a:endParaRPr lang="en-US" dirty="0"/>
          </a:p>
        </p:txBody>
      </p:sp>
    </p:spTree>
    <p:extLst>
      <p:ext uri="{BB962C8B-B14F-4D97-AF65-F5344CB8AC3E}">
        <p14:creationId xmlns:p14="http://schemas.microsoft.com/office/powerpoint/2010/main" val="40670330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TotalTime>
  <Words>231</Words>
  <Application>Microsoft Macintosh PowerPoint</Application>
  <PresentationFormat>Widescreen</PresentationFormat>
  <Paragraphs>18</Paragraphs>
  <Slides>4</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April Vacation Survey Results</vt:lpstr>
      <vt:lpstr>PowerPoint Presentation</vt:lpstr>
      <vt:lpstr>PowerPoint Presentation</vt:lpstr>
      <vt:lpstr>Q3 What else would you like us to consider?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April Vacation Survey Results</dc:title>
  <dc:creator>Microsoft Office User</dc:creator>
  <cp:lastModifiedBy>Microsoft Office User</cp:lastModifiedBy>
  <cp:revision>6</cp:revision>
  <dcterms:created xsi:type="dcterms:W3CDTF">2020-04-09T20:16:49Z</dcterms:created>
  <dcterms:modified xsi:type="dcterms:W3CDTF">2020-04-09T20:58:18Z</dcterms:modified>
</cp:coreProperties>
</file>